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216" y="5760720"/>
            <a:ext cx="6327648" cy="6492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760720"/>
            <a:ext cx="6327648" cy="6492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Bhagavad Gita Lessons for Modern Life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7699248" y="5907024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Date: 30/05/2025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97280" y="5907024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Created By: Gaurang Raval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236976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236976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236976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1297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Real-life: Stay away from distractions (social media, negative thoughts)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48088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Avoid Distractions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12978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"Mind can be your best friend or worst enemy"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512978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Practice self-discipline, meditation, and focus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60120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Mind's Role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404104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Self-Discipline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32104" y="20939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2 – Control Your Mind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3 – Face Your Fears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26771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3 – Face Your Fears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91363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•Arjuna's confusion = Our modern dilemmas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98348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•Be brave and do your dharma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•Real-life: Overcome fear of failure, take action with courage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40156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Concept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6053328" y="44714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Krishna's Teaching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4 – Stay Detached and Peaceful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06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200400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20040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20040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09320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 involved, but don’t get emotionally attached to outcomes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60120" y="45811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Emotional Involvement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4581144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Balance Success and Failure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848088" y="45811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Anxiety Reduction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848088" y="509320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Reduces anxiety and boosts resilience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20574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4 – Stay Detached and Peaceful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5404104" y="545896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Accept success and failure with balance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Gita’s Message for Youth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7000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496" y="470001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001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609344" y="4736592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Character Development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460736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Daily Guidance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Gita’s Message for Youth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5248656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Self-confidence and inner peace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035040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Confidence and Peace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609344" y="5614416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Build strong character and clarity of thought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460736" y="5248656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Read one shloka a day for lifelong guidance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08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383280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38328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38328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Life Manual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60120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Gita is not just a holy book, it’s a life manual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Let Krishna's wisdom guide your journey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2240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848088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Krishna's Wisdom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404104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Arjuna's Journey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5404104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 like Arjuna: from confusion to courage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Why Gita is Timeless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Lesson 2 – Control Your Mind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32104" y="15727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107899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9. Thank You / Questions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Gita’s Message for Youth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630168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Lesson 1 – Do Your Duty Without Attachment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Lesson 4 – Stay Detached and Peaceful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Conclusion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Lesson 3 – Face Your Fears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337560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029200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3649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50566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806440" y="209397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6583680" y="506577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Why is it important today?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6583680" y="3886200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•A spiritual dialogue between Lord Krishna and Arjuna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•Part of the Mahabharata (700 verses)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583680" y="557784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•Offers guidance on stress, decision-making, and peace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583680" y="337413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What is the Bhagavad Gita?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Why Gita is Timeless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96" y="3264408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6" y="3264408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912" y="3264408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7472" y="3264408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5093208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Useful for students, professionals, leaders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963656" y="458114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Mental Health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4297680" y="458114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Life Lessons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963656" y="5093208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Helps manage mental and emotional challenges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21305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Why Gita is Timeless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60120" y="5093208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Not bound to any one religion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60120" y="458114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Religious View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4297680" y="5093208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Universal life lessons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626096" y="458114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Targeted Audience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1 – Do Your Duty Without Attachment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33088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•"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कर्मण्येवाधिकारस्ते मा फलेषु कदाचन ।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7000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Points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5806440" y="175564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1 – Do Your Duty Without Attachment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6053328" y="5202936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•Focus on your work, not on results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•Example: Study sincerely, don’t worry about marks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•Builds focus, reduces stress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362102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Shloka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Lesson 2 – Control Your Mind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2025-05-30T08:59:08Z</dcterms:created>
  <dcterms:modified xsi:type="dcterms:W3CDTF">2025-05-30T08:59:08Z</dcterms:modified>
</cp:coreProperties>
</file>